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358" r:id="rId3"/>
    <p:sldId id="374" r:id="rId4"/>
    <p:sldId id="302" r:id="rId5"/>
    <p:sldId id="375" r:id="rId6"/>
    <p:sldId id="359" r:id="rId7"/>
    <p:sldId id="378" r:id="rId8"/>
    <p:sldId id="376" r:id="rId9"/>
    <p:sldId id="377" r:id="rId10"/>
    <p:sldId id="29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606"/>
    <a:srgbClr val="00CC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36" autoAdjust="0"/>
    <p:restoredTop sz="88494" autoAdjust="0"/>
  </p:normalViewPr>
  <p:slideViewPr>
    <p:cSldViewPr snapToGrid="0">
      <p:cViewPr varScale="1">
        <p:scale>
          <a:sx n="78" d="100"/>
          <a:sy n="78" d="100"/>
        </p:scale>
        <p:origin x="-1326" y="-96"/>
      </p:cViewPr>
      <p:guideLst>
        <p:guide orient="horz" pos="682"/>
        <p:guide orient="horz" pos="3707"/>
        <p:guide orient="horz" pos="4150"/>
        <p:guide orient="horz" pos="399"/>
        <p:guide orient="horz" pos="728"/>
        <p:guide orient="horz" pos="1015"/>
        <p:guide orient="horz" pos="955"/>
        <p:guide orient="horz" pos="1437"/>
        <p:guide pos="2812"/>
        <p:guide pos="438"/>
        <p:guide pos="1892"/>
        <p:guide pos="2940"/>
        <p:guide pos="5464"/>
        <p:guide pos="2881"/>
        <p:guide pos="6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58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1CB6A96-DEE2-4300-9F84-C645557D0AC3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D2DF6F-12A3-414B-8286-E7511ECF8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To change the image behind the red box: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On the </a:t>
            </a:r>
            <a:r>
              <a:rPr lang="en-US" b="1" smtClean="0"/>
              <a:t>MASTER</a:t>
            </a:r>
            <a:r>
              <a:rPr lang="en-US" smtClean="0"/>
              <a:t> slide, select the image. Click the </a:t>
            </a:r>
            <a:r>
              <a:rPr lang="en-US" b="1" smtClean="0"/>
              <a:t>PICTURE TOOLS</a:t>
            </a:r>
            <a:r>
              <a:rPr lang="en-US" smtClean="0"/>
              <a:t> tab, then </a:t>
            </a:r>
            <a:r>
              <a:rPr lang="en-US" b="1" smtClean="0"/>
              <a:t>Format</a:t>
            </a:r>
            <a:r>
              <a:rPr lang="en-US" smtClean="0"/>
              <a:t> &gt; </a:t>
            </a:r>
            <a:r>
              <a:rPr lang="en-US" b="1" smtClean="0"/>
              <a:t>Change Picture</a:t>
            </a:r>
            <a:r>
              <a:rPr lang="en-US" smtClean="0"/>
              <a:t> and navigate to the image you wish to use.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Images should be 10”w x 7.5” h. If your image is not, do not use the Change Picture command, as it will distort the image to fit the box.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To use an image that is not correctly sized: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Delete the background image. Use the </a:t>
            </a:r>
            <a:r>
              <a:rPr lang="en-US" b="1" smtClean="0"/>
              <a:t>Insert</a:t>
            </a:r>
            <a:r>
              <a:rPr lang="en-US" smtClean="0"/>
              <a:t> command to place your image. With the image selected, click the small button in the lower right of the </a:t>
            </a:r>
            <a:r>
              <a:rPr lang="en-US" b="1" smtClean="0"/>
              <a:t>Size</a:t>
            </a:r>
            <a:r>
              <a:rPr lang="en-US" smtClean="0"/>
              <a:t> tab and use the dialog to size the image as closely as possible to 10”x7.5” Close. Keep the image selected and use the </a:t>
            </a:r>
            <a:r>
              <a:rPr lang="en-US" b="1" smtClean="0"/>
              <a:t>Crop</a:t>
            </a:r>
            <a:r>
              <a:rPr lang="en-US" smtClean="0"/>
              <a:t> tool in the </a:t>
            </a:r>
            <a:r>
              <a:rPr lang="en-US" b="1" smtClean="0"/>
              <a:t>Size</a:t>
            </a:r>
            <a:r>
              <a:rPr lang="en-US" smtClean="0"/>
              <a:t> tab to crop the image to the correct size.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6893A7-C1EF-4F0F-83BC-A6FCFF3E2A2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To change the image behind the red box: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On the </a:t>
            </a:r>
            <a:r>
              <a:rPr lang="en-US" b="1" smtClean="0"/>
              <a:t>MASTER</a:t>
            </a:r>
            <a:r>
              <a:rPr lang="en-US" smtClean="0"/>
              <a:t> slide, select the image. Click the </a:t>
            </a:r>
            <a:r>
              <a:rPr lang="en-US" b="1" smtClean="0"/>
              <a:t>PICTURE TOOLS</a:t>
            </a:r>
            <a:r>
              <a:rPr lang="en-US" smtClean="0"/>
              <a:t> tab, then </a:t>
            </a:r>
            <a:r>
              <a:rPr lang="en-US" b="1" smtClean="0"/>
              <a:t>Format</a:t>
            </a:r>
            <a:r>
              <a:rPr lang="en-US" smtClean="0"/>
              <a:t> &gt; </a:t>
            </a:r>
            <a:r>
              <a:rPr lang="en-US" b="1" smtClean="0"/>
              <a:t>Change Picture</a:t>
            </a:r>
            <a:r>
              <a:rPr lang="en-US" smtClean="0"/>
              <a:t> and navigate to the image you wish to use.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Images should be 10”w x 7.5” h. If your image is not, do not use the Change Picture command, as it will distort the image to fit the box.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To use an image that is not correctly sized: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Delete the background image. Use the </a:t>
            </a:r>
            <a:r>
              <a:rPr lang="en-US" b="1" smtClean="0"/>
              <a:t>Insert</a:t>
            </a:r>
            <a:r>
              <a:rPr lang="en-US" smtClean="0"/>
              <a:t> command to place your image. With the image selected, click the small button in the lower right of the </a:t>
            </a:r>
            <a:r>
              <a:rPr lang="en-US" b="1" smtClean="0"/>
              <a:t>Size</a:t>
            </a:r>
            <a:r>
              <a:rPr lang="en-US" smtClean="0"/>
              <a:t> tab and use the dialog to size the image as closely as possible to 10”x7.5” Close. Keep the image selected and use the </a:t>
            </a:r>
            <a:r>
              <a:rPr lang="en-US" b="1" smtClean="0"/>
              <a:t>Crop</a:t>
            </a:r>
            <a:r>
              <a:rPr lang="en-US" smtClean="0"/>
              <a:t> tool in the </a:t>
            </a:r>
            <a:r>
              <a:rPr lang="en-US" b="1" smtClean="0"/>
              <a:t>Size</a:t>
            </a:r>
            <a:r>
              <a:rPr lang="en-US" smtClean="0"/>
              <a:t> tab to crop the image to the correct size.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60A905-0846-40B7-A9D8-CBA9061E523D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To change the image behind the red box: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On the </a:t>
            </a:r>
            <a:r>
              <a:rPr lang="en-US" b="1" smtClean="0"/>
              <a:t>MASTER</a:t>
            </a:r>
            <a:r>
              <a:rPr lang="en-US" smtClean="0"/>
              <a:t> slide, select the image. Click the </a:t>
            </a:r>
            <a:r>
              <a:rPr lang="en-US" b="1" smtClean="0"/>
              <a:t>PICTURE TOOLS</a:t>
            </a:r>
            <a:r>
              <a:rPr lang="en-US" smtClean="0"/>
              <a:t> tab, then </a:t>
            </a:r>
            <a:r>
              <a:rPr lang="en-US" b="1" smtClean="0"/>
              <a:t>Format</a:t>
            </a:r>
            <a:r>
              <a:rPr lang="en-US" smtClean="0"/>
              <a:t> &gt; </a:t>
            </a:r>
            <a:r>
              <a:rPr lang="en-US" b="1" smtClean="0"/>
              <a:t>Change Picture</a:t>
            </a:r>
            <a:r>
              <a:rPr lang="en-US" smtClean="0"/>
              <a:t> and navigate to the image you wish to use.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Images should be 10”w x 7.5” h. If your image is not, do not use the Change Picture command, as it will distort the image to fit the box.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To use an image that is not correctly sized: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Delete the background image. Use the </a:t>
            </a:r>
            <a:r>
              <a:rPr lang="en-US" b="1" smtClean="0"/>
              <a:t>Insert</a:t>
            </a:r>
            <a:r>
              <a:rPr lang="en-US" smtClean="0"/>
              <a:t> command to place your image. With the image selected, click the small button in the lower right of the </a:t>
            </a:r>
            <a:r>
              <a:rPr lang="en-US" b="1" smtClean="0"/>
              <a:t>Size</a:t>
            </a:r>
            <a:r>
              <a:rPr lang="en-US" smtClean="0"/>
              <a:t> tab and use the dialog to size the image as closely as possible to 10”x7.5” Close. Keep the image selected and use the </a:t>
            </a:r>
            <a:r>
              <a:rPr lang="en-US" b="1" smtClean="0"/>
              <a:t>Crop</a:t>
            </a:r>
            <a:r>
              <a:rPr lang="en-US" smtClean="0"/>
              <a:t> tool in the </a:t>
            </a:r>
            <a:r>
              <a:rPr lang="en-US" b="1" smtClean="0"/>
              <a:t>Size</a:t>
            </a:r>
            <a:r>
              <a:rPr lang="en-US" smtClean="0"/>
              <a:t> tab to crop the image to the correct size.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988A33-87B8-412D-A133-D5CBD711DC4F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To change the image behind the red box: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On the </a:t>
            </a:r>
            <a:r>
              <a:rPr lang="en-US" b="1" smtClean="0"/>
              <a:t>MASTER</a:t>
            </a:r>
            <a:r>
              <a:rPr lang="en-US" smtClean="0"/>
              <a:t> slide, select the image. Click the </a:t>
            </a:r>
            <a:r>
              <a:rPr lang="en-US" b="1" smtClean="0"/>
              <a:t>PICTURE TOOLS</a:t>
            </a:r>
            <a:r>
              <a:rPr lang="en-US" smtClean="0"/>
              <a:t> tab, then </a:t>
            </a:r>
            <a:r>
              <a:rPr lang="en-US" b="1" smtClean="0"/>
              <a:t>Format</a:t>
            </a:r>
            <a:r>
              <a:rPr lang="en-US" smtClean="0"/>
              <a:t> &gt; </a:t>
            </a:r>
            <a:r>
              <a:rPr lang="en-US" b="1" smtClean="0"/>
              <a:t>Change Picture</a:t>
            </a:r>
            <a:r>
              <a:rPr lang="en-US" smtClean="0"/>
              <a:t> and navigate to the image you wish to use.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Images should be 10”w x 7.5” h. If your image is not, do not use the Change Picture command, as it will distort the image to fit the box.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To use an image that is not correctly sized: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Delete the background image. Use the </a:t>
            </a:r>
            <a:r>
              <a:rPr lang="en-US" b="1" smtClean="0"/>
              <a:t>Insert</a:t>
            </a:r>
            <a:r>
              <a:rPr lang="en-US" smtClean="0"/>
              <a:t> command to place your image. With the image selected, click the small button in the lower right of the </a:t>
            </a:r>
            <a:r>
              <a:rPr lang="en-US" b="1" smtClean="0"/>
              <a:t>Size</a:t>
            </a:r>
            <a:r>
              <a:rPr lang="en-US" smtClean="0"/>
              <a:t> tab and use the dialog to size the image as closely as possible to 10”x7.5” Close. Keep the image selected and use the </a:t>
            </a:r>
            <a:r>
              <a:rPr lang="en-US" b="1" smtClean="0"/>
              <a:t>Crop</a:t>
            </a:r>
            <a:r>
              <a:rPr lang="en-US" smtClean="0"/>
              <a:t> tool in the </a:t>
            </a:r>
            <a:r>
              <a:rPr lang="en-US" b="1" smtClean="0"/>
              <a:t>Size</a:t>
            </a:r>
            <a:r>
              <a:rPr lang="en-US" smtClean="0"/>
              <a:t> tab to crop the image to the correct size.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E0ED0-6519-4268-AA6A-971458D31066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To change the image behind the red box: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On the </a:t>
            </a:r>
            <a:r>
              <a:rPr lang="en-US" b="1" smtClean="0"/>
              <a:t>MASTER</a:t>
            </a:r>
            <a:r>
              <a:rPr lang="en-US" smtClean="0"/>
              <a:t> slide, select the image. Click the </a:t>
            </a:r>
            <a:r>
              <a:rPr lang="en-US" b="1" smtClean="0"/>
              <a:t>PICTURE TOOLS</a:t>
            </a:r>
            <a:r>
              <a:rPr lang="en-US" smtClean="0"/>
              <a:t> tab, then </a:t>
            </a:r>
            <a:r>
              <a:rPr lang="en-US" b="1" smtClean="0"/>
              <a:t>Format</a:t>
            </a:r>
            <a:r>
              <a:rPr lang="en-US" smtClean="0"/>
              <a:t> &gt; </a:t>
            </a:r>
            <a:r>
              <a:rPr lang="en-US" b="1" smtClean="0"/>
              <a:t>Change Picture</a:t>
            </a:r>
            <a:r>
              <a:rPr lang="en-US" smtClean="0"/>
              <a:t> and navigate to the image you wish to use.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Images should be 10”w x 7.5” h. If your image is not, do not use the Change Picture command, as it will distort the image to fit the box.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To use an image that is not correctly sized: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Delete the background image. Use the </a:t>
            </a:r>
            <a:r>
              <a:rPr lang="en-US" b="1" smtClean="0"/>
              <a:t>Insert</a:t>
            </a:r>
            <a:r>
              <a:rPr lang="en-US" smtClean="0"/>
              <a:t> command to place your image. With the image selected, click the small button in the lower right of the </a:t>
            </a:r>
            <a:r>
              <a:rPr lang="en-US" b="1" smtClean="0"/>
              <a:t>Size</a:t>
            </a:r>
            <a:r>
              <a:rPr lang="en-US" smtClean="0"/>
              <a:t> tab and use the dialog to size the image as closely as possible to 10”x7.5” Close. Keep the image selected and use the </a:t>
            </a:r>
            <a:r>
              <a:rPr lang="en-US" b="1" smtClean="0"/>
              <a:t>Crop</a:t>
            </a:r>
            <a:r>
              <a:rPr lang="en-US" smtClean="0"/>
              <a:t> tool in the </a:t>
            </a:r>
            <a:r>
              <a:rPr lang="en-US" b="1" smtClean="0"/>
              <a:t>Size</a:t>
            </a:r>
            <a:r>
              <a:rPr lang="en-US" smtClean="0"/>
              <a:t> tab to crop the image to the correct size.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F28AA4-A46F-4FDA-82BF-AE86BFD86ECD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ndrew.Lazzaro\AppData\Local\Microsoft\Windows\Temporary Internet Files\Content.IE5\4P0FT1MZ\133978310.jpg"/>
          <p:cNvPicPr>
            <a:picLocks noChangeAspect="1" noChangeArrowheads="1"/>
          </p:cNvPicPr>
          <p:nvPr userDrawn="1"/>
        </p:nvPicPr>
        <p:blipFill>
          <a:blip r:embed="rId2"/>
          <a:srcRect l="1813" b="178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INSIGHTS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00" spc="100">
                <a:solidFill>
                  <a:schemeClr val="bg1"/>
                </a:solidFill>
                <a:latin typeface="+mn-lt"/>
                <a:cs typeface="+mn-cs"/>
              </a:rPr>
              <a:t>•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IDEAS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00" spc="100">
                <a:solidFill>
                  <a:schemeClr val="bg1"/>
                </a:solidFill>
                <a:latin typeface="+mn-lt"/>
                <a:cs typeface="+mn-cs"/>
              </a:rPr>
              <a:t>•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RESULTS</a:t>
            </a:r>
          </a:p>
        </p:txBody>
      </p:sp>
      <p:pic>
        <p:nvPicPr>
          <p:cNvPr id="6" name="Picture 11" descr="OMD_Branding_Title Filter D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2438" y="579438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o_OMD_Digital_white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732463" y="685800"/>
            <a:ext cx="2727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045945"/>
            <a:ext cx="7772400" cy="2116706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err="1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389" y="3310666"/>
            <a:ext cx="2151227" cy="1690704"/>
          </a:xfrm>
        </p:spPr>
        <p:txBody>
          <a:bodyPr tIns="0" bIns="91440"/>
          <a:lstStyle>
            <a:lvl1pPr marL="0" indent="0" algn="l">
              <a:buNone/>
              <a:defRPr lang="en-US" sz="1400" kern="120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OMD_Branding_Title Filter A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9438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latin typeface="+mn-lt"/>
                <a:cs typeface="+mn-cs"/>
              </a:rPr>
              <a:t>INSIGHTS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IDEAS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RESULTS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045945"/>
            <a:ext cx="7772400" cy="2116706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389" y="3310666"/>
            <a:ext cx="2151227" cy="1690704"/>
          </a:xfrm>
        </p:spPr>
        <p:txBody>
          <a:bodyPr tIns="0" bIns="91440"/>
          <a:lstStyle>
            <a:lvl1pPr marL="0" indent="0" algn="l">
              <a:buNone/>
              <a:defRPr lang="en-US" sz="1400" kern="120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 dirty="0">
                <a:latin typeface="+mn-lt"/>
                <a:cs typeface="+mn-cs"/>
              </a:rPr>
              <a:t>INSIGHTS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IDEAS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RESULTS</a:t>
            </a:r>
          </a:p>
        </p:txBody>
      </p:sp>
      <p:pic>
        <p:nvPicPr>
          <p:cNvPr id="5" name="Picture 11" descr="OMD_Branding_Title Filter B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9438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664012"/>
            <a:ext cx="7772400" cy="2116706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389" y="3928733"/>
            <a:ext cx="2151227" cy="1690704"/>
          </a:xfrm>
        </p:spPr>
        <p:txBody>
          <a:bodyPr tIns="0" bIns="91440"/>
          <a:lstStyle>
            <a:lvl1pPr marL="0" indent="0" algn="l">
              <a:buNone/>
              <a:defRPr lang="en-US" sz="1400" kern="120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latin typeface="+mn-lt"/>
                <a:cs typeface="+mn-cs"/>
              </a:rPr>
              <a:t>INSIGHTS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IDEAS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RESULTS</a:t>
            </a:r>
          </a:p>
        </p:txBody>
      </p:sp>
      <p:pic>
        <p:nvPicPr>
          <p:cNvPr id="5" name="Picture 11" descr="OMD_Branding_Title Filter C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9438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664012"/>
            <a:ext cx="7772400" cy="2116706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389" y="3928733"/>
            <a:ext cx="2151227" cy="1690704"/>
          </a:xfrm>
        </p:spPr>
        <p:txBody>
          <a:bodyPr tIns="0" bIns="91440"/>
          <a:lstStyle>
            <a:lvl1pPr marL="0" indent="0" algn="l">
              <a:buNone/>
              <a:defRPr lang="en-US" sz="1400" kern="120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latin typeface="+mn-lt"/>
                <a:cs typeface="+mn-cs"/>
              </a:rPr>
              <a:t>INSIGHTS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IDEAS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RESULTS</a:t>
            </a:r>
          </a:p>
        </p:txBody>
      </p:sp>
      <p:pic>
        <p:nvPicPr>
          <p:cNvPr id="5" name="Picture 11" descr="OMD_Branding_Title Filter E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9438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045945"/>
            <a:ext cx="7772400" cy="2116706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389" y="3310666"/>
            <a:ext cx="2151227" cy="1690704"/>
          </a:xfrm>
        </p:spPr>
        <p:txBody>
          <a:bodyPr tIns="0" bIns="91440"/>
          <a:lstStyle>
            <a:lvl1pPr marL="0" indent="0" algn="l">
              <a:buNone/>
              <a:defRPr lang="en-US" sz="1400" kern="120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australi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INSIGHTS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00" spc="100">
                <a:solidFill>
                  <a:schemeClr val="bg1"/>
                </a:solidFill>
                <a:latin typeface="+mn-lt"/>
                <a:cs typeface="+mn-cs"/>
              </a:rPr>
              <a:t>•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IDEAS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00" spc="100">
                <a:solidFill>
                  <a:schemeClr val="bg1"/>
                </a:solidFill>
                <a:latin typeface="+mn-lt"/>
                <a:cs typeface="+mn-cs"/>
              </a:rPr>
              <a:t>•</a:t>
            </a:r>
            <a:r>
              <a:rPr lang="en-US" sz="750" spc="10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750" spc="140">
                <a:solidFill>
                  <a:schemeClr val="bg1"/>
                </a:solidFill>
                <a:latin typeface="+mn-lt"/>
                <a:cs typeface="+mn-cs"/>
              </a:rPr>
              <a:t>RESULTS</a:t>
            </a:r>
          </a:p>
        </p:txBody>
      </p:sp>
      <p:pic>
        <p:nvPicPr>
          <p:cNvPr id="5" name="Picture 11" descr="OMD_Branding_Divider_Filter C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2438" y="576263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3847343"/>
            <a:ext cx="7772400" cy="2075341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ndrew.Lazzaro\AppData\Local\Microsoft\Windows\Temporary Internet Files\Content.IE5\Z8TUOJ3Z\95865315.jpg"/>
          <p:cNvPicPr>
            <a:picLocks noChangeAspect="1" noChangeArrowheads="1"/>
          </p:cNvPicPr>
          <p:nvPr userDrawn="1"/>
        </p:nvPicPr>
        <p:blipFill>
          <a:blip r:embed="rId2"/>
          <a:srcRect t="11633" r="108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 dirty="0">
                <a:latin typeface="+mn-lt"/>
                <a:cs typeface="+mn-cs"/>
              </a:rPr>
              <a:t>INSIGHTS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IDEAS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RESULTS</a:t>
            </a:r>
          </a:p>
        </p:txBody>
      </p:sp>
      <p:pic>
        <p:nvPicPr>
          <p:cNvPr id="5" name="Picture 11" descr="OMD_Branding_Divider_Filter B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2438" y="576263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3847343"/>
            <a:ext cx="7772400" cy="2075341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 dirty="0">
                <a:latin typeface="+mn-lt"/>
                <a:cs typeface="+mn-cs"/>
              </a:rPr>
              <a:t>INSIGHTS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IDEAS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RESULTS</a:t>
            </a:r>
          </a:p>
        </p:txBody>
      </p:sp>
      <p:pic>
        <p:nvPicPr>
          <p:cNvPr id="4" name="Picture 11" descr="OMD_Branding_Divider_Filter A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6263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087210"/>
            <a:ext cx="7772400" cy="2075341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 dirty="0">
                <a:latin typeface="+mn-lt"/>
                <a:cs typeface="+mn-cs"/>
              </a:rPr>
              <a:t>INSIGHTS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IDEAS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00" spc="100" dirty="0">
                <a:latin typeface="+mn-lt"/>
                <a:cs typeface="+mn-cs"/>
              </a:rPr>
              <a:t>•</a:t>
            </a:r>
            <a:r>
              <a:rPr lang="en-US" sz="750" spc="100" dirty="0">
                <a:latin typeface="+mn-lt"/>
                <a:cs typeface="+mn-cs"/>
              </a:rPr>
              <a:t> </a:t>
            </a:r>
            <a:r>
              <a:rPr lang="en-US" sz="750" spc="140" dirty="0">
                <a:latin typeface="+mn-lt"/>
                <a:cs typeface="+mn-cs"/>
              </a:rPr>
              <a:t>RESULTS</a:t>
            </a:r>
          </a:p>
        </p:txBody>
      </p:sp>
      <p:pic>
        <p:nvPicPr>
          <p:cNvPr id="4" name="Picture 11" descr="OMD_Branding_Divider_Filter E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6263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7388" y="1087210"/>
            <a:ext cx="7772400" cy="2075341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 userDrawn="1"/>
        </p:nvSpPr>
        <p:spPr>
          <a:xfrm>
            <a:off x="455613" y="280988"/>
            <a:ext cx="3419475" cy="215900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spc="140">
                <a:latin typeface="+mn-lt"/>
                <a:cs typeface="+mn-cs"/>
              </a:rPr>
              <a:t>INSIGHTS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IDEAS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00" spc="100">
                <a:latin typeface="+mn-lt"/>
                <a:cs typeface="+mn-cs"/>
              </a:rPr>
              <a:t>•</a:t>
            </a:r>
            <a:r>
              <a:rPr lang="en-US" sz="750" spc="100">
                <a:latin typeface="+mn-lt"/>
                <a:cs typeface="+mn-cs"/>
              </a:rPr>
              <a:t> </a:t>
            </a:r>
            <a:r>
              <a:rPr lang="en-US" sz="750" spc="140">
                <a:latin typeface="+mn-lt"/>
                <a:cs typeface="+mn-cs"/>
              </a:rPr>
              <a:t>RESULTS</a:t>
            </a:r>
          </a:p>
        </p:txBody>
      </p:sp>
      <p:pic>
        <p:nvPicPr>
          <p:cNvPr id="4" name="Picture 11" descr="OMD_Branding_Divider_Filter D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2438" y="576263"/>
            <a:ext cx="8193087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1087210"/>
            <a:ext cx="7772400" cy="2075341"/>
          </a:xfrm>
        </p:spPr>
        <p:txBody>
          <a:bodyPr tIns="0" bIns="0" anchor="b"/>
          <a:lstStyle>
            <a:lvl1pPr>
              <a:defRPr lang="en-US" sz="4000" b="0" kern="1200" spc="-80" baseline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6" y="676944"/>
            <a:ext cx="7986197" cy="839119"/>
          </a:xfrm>
        </p:spPr>
        <p:txBody>
          <a:bodyPr/>
          <a:lstStyle>
            <a:lvl1pPr>
              <a:defRPr sz="265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3838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47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687388" y="1597025"/>
            <a:ext cx="7986712" cy="4279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FC0FD-5D5E-47C1-990D-1DF6C0558A4F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7F75E-DEEB-4059-967C-4738737E4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_NO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6" y="676944"/>
            <a:ext cx="7986197" cy="839119"/>
          </a:xfrm>
        </p:spPr>
        <p:txBody>
          <a:bodyPr/>
          <a:lstStyle>
            <a:lvl1pPr>
              <a:defRPr sz="265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687388" y="1597025"/>
            <a:ext cx="7986712" cy="4279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EABA-6ECF-4554-84DD-D70DAC5FEDBA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2591F-DA86-4522-B4C5-7A5F1A624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6" y="676945"/>
            <a:ext cx="7986203" cy="83911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50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41675-A100-4482-9373-7E7A1400A3CA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AF0C0-9B04-4045-A8BC-D51C8C852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_ No Secti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6" y="676945"/>
            <a:ext cx="7986203" cy="83911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836DF-3DE1-4953-8772-DD737DF8588C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BAC44-7DF1-4E0C-AE02-583C5E01C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50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687388" y="1174998"/>
            <a:ext cx="7973951" cy="662191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50"/>
            </a:lvl1pPr>
            <a:lvl2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500"/>
            </a:lvl2pPr>
            <a:lvl3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695325" y="1930400"/>
            <a:ext cx="7978775" cy="3946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701FF-1CFD-4BB2-8747-659C33D17B40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2CE76-7DF3-4C01-9223-ACB3EDC39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7" y="676944"/>
            <a:ext cx="7973436" cy="8325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01638" y="413269"/>
            <a:ext cx="380091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687388" y="1601788"/>
            <a:ext cx="7973951" cy="655183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50"/>
            </a:lvl1pPr>
            <a:lvl2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500"/>
            </a:lvl2pPr>
            <a:lvl3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7"/>
          </p:nvPr>
        </p:nvSpPr>
        <p:spPr>
          <a:xfrm>
            <a:off x="695325" y="2358799"/>
            <a:ext cx="7978775" cy="3503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503FE-B50E-4908-9CE6-2B65815DB256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68193-EA35-47AA-931C-0E93F5688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Title with Sub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50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687388" y="1174998"/>
            <a:ext cx="7986711" cy="662191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50"/>
            </a:lvl1pPr>
            <a:lvl2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500"/>
            </a:lvl2pPr>
            <a:lvl3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2DC7-A201-4F39-8097-FBB7A83FF4A1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AB290-9A53-49F5-8F49-D271001D3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with Sub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7" y="676944"/>
            <a:ext cx="7986196" cy="8325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01638" y="413269"/>
            <a:ext cx="380091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687388" y="1601788"/>
            <a:ext cx="7986711" cy="655183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50"/>
            </a:lvl1pPr>
            <a:lvl2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500"/>
            </a:lvl2pPr>
            <a:lvl3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marL="0" inden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601A-BD18-43B7-9BD4-0E93C0932A03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B9D08-8932-4982-9B24-B216C5E3A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Title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209676"/>
            <a:ext cx="3776662" cy="466724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7250" y="1209676"/>
            <a:ext cx="3874840" cy="466724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01638" y="413269"/>
            <a:ext cx="380091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BD820-BD54-4A83-A90A-54AF74D0450F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9ACA1-C33D-4ADC-9795-C337EAB2B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7" y="676945"/>
            <a:ext cx="7871904" cy="83911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611312"/>
            <a:ext cx="3767166" cy="426561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7250" y="1611312"/>
            <a:ext cx="3874840" cy="426561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01638" y="413269"/>
            <a:ext cx="380091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0EB64-52DD-4869-AC92-72B97F95DB3A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5AA7A-1F2C-4DE0-A4CF-2F2E110F7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Titl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9675"/>
            <a:ext cx="3778250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849437"/>
            <a:ext cx="3778250" cy="40274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7250" y="1209675"/>
            <a:ext cx="3892549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7250" y="1849437"/>
            <a:ext cx="3892549" cy="40274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50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4F02F-65BF-4F24-A7B0-3EC72E2C720F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E2619-1524-4115-9E6C-73359EB5C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97" y="676945"/>
            <a:ext cx="7871904" cy="83911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11313"/>
            <a:ext cx="3778250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251075"/>
            <a:ext cx="3778250" cy="362585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462" y="1611313"/>
            <a:ext cx="3843337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462" y="2251075"/>
            <a:ext cx="3843337" cy="362585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94382" y="413269"/>
            <a:ext cx="387350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907D1-D345-4A21-8C92-3827E4DD7D43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254C0-822D-4EC8-9F83-72205D877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ection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822325" y="446088"/>
            <a:ext cx="9683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ts val="9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en-US" sz="1200">
                <a:solidFill>
                  <a:srgbClr val="ED1C24"/>
                </a:solidFill>
                <a:cs typeface="Tahoma" pitchFamily="34" charset="0"/>
              </a:rPr>
              <a:t>|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46377" y="409562"/>
            <a:ext cx="3748087" cy="274638"/>
          </a:xfrm>
        </p:spPr>
        <p:txBody>
          <a:bodyPr/>
          <a:lstStyle>
            <a:lvl1pPr marL="0" indent="0">
              <a:buFont typeface="Arial" pitchFamily="34" charset="0"/>
              <a:buNone/>
              <a:defRPr sz="1200" baseline="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01638" y="413269"/>
            <a:ext cx="380091" cy="2746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1200"/>
            </a:lvl1pPr>
            <a:lvl2pPr marL="0" indent="0">
              <a:buFont typeface="Arial" pitchFamily="34" charset="0"/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1F185-6A2B-4BBF-B2DB-EDF068473C5C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93AAF-B391-4DE1-8235-DE51C14A4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5325" y="5978525"/>
            <a:ext cx="2308225" cy="609600"/>
          </a:xfrm>
          <a:noFill/>
        </p:spPr>
        <p:txBody>
          <a:bodyPr rtlCol="0" anchor="ctr">
            <a:no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3B8F6-E9CB-4E7C-85EA-7338C6155DAA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2D976-1C10-4552-8189-C2057D086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6502400"/>
            <a:ext cx="9144000" cy="355600"/>
          </a:xfrm>
          <a:prstGeom prst="rect">
            <a:avLst/>
          </a:prstGeom>
          <a:solidFill>
            <a:srgbClr val="FFA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">
              <a:lnSpc>
                <a:spcPct val="150000"/>
              </a:lnSpc>
              <a:defRPr/>
            </a:pPr>
            <a:endParaRPr lang="en-US" sz="900">
              <a:solidFill>
                <a:srgbClr val="FFFFFF"/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413625" y="6610350"/>
            <a:ext cx="1455738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b">
            <a:spAutoFit/>
          </a:bodyPr>
          <a:lstStyle/>
          <a:p>
            <a:pPr algn="r" defTabSz="850900" eaLnBrk="0" hangingPunct="0">
              <a:lnSpc>
                <a:spcPct val="90000"/>
              </a:lnSpc>
              <a:spcBef>
                <a:spcPct val="45000"/>
              </a:spcBef>
              <a:spcAft>
                <a:spcPct val="30000"/>
              </a:spcAft>
              <a:defRPr/>
            </a:pPr>
            <a:r>
              <a:rPr lang="en-US" sz="1000">
                <a:solidFill>
                  <a:srgbClr val="B5B5B5"/>
                </a:solidFill>
                <a:ea typeface="ＭＳ Ｐゴシック" charset="-128"/>
                <a:cs typeface="Arial" pitchFamily="34" charset="0"/>
              </a:rPr>
              <a:t>Presentation Identifier.</a:t>
            </a:r>
            <a:fld id="{687299E0-E940-486D-AFD8-0F442CA47DE3}" type="slidenum">
              <a:rPr lang="en-US" sz="1000">
                <a:solidFill>
                  <a:srgbClr val="B5B5B5"/>
                </a:solidFill>
                <a:ea typeface="ＭＳ Ｐゴシック" charset="-128"/>
                <a:cs typeface="Arial" pitchFamily="34" charset="0"/>
              </a:rPr>
              <a:pPr algn="r" defTabSz="850900" eaLnBrk="0" hangingPunct="0">
                <a:lnSpc>
                  <a:spcPct val="90000"/>
                </a:lnSpc>
                <a:spcBef>
                  <a:spcPct val="45000"/>
                </a:spcBef>
                <a:spcAft>
                  <a:spcPct val="30000"/>
                </a:spcAft>
                <a:defRPr/>
              </a:pPr>
              <a:t>‹#›</a:t>
            </a:fld>
            <a:endParaRPr lang="en-US" sz="1000">
              <a:solidFill>
                <a:srgbClr val="B5B5B5"/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25838" y="6604000"/>
            <a:ext cx="21002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875" tIns="22225" rIns="15875" bIns="22225" anchor="b">
            <a:spAutoFit/>
          </a:bodyPr>
          <a:lstStyle/>
          <a:p>
            <a:pPr algn="ctr" defTabSz="741363" eaLnBrk="0" hangingPunct="0">
              <a:lnSpc>
                <a:spcPct val="90000"/>
              </a:lnSpc>
              <a:tabLst>
                <a:tab pos="369888" algn="l"/>
                <a:tab pos="741363" algn="l"/>
                <a:tab pos="1111250" algn="l"/>
              </a:tabLst>
              <a:defRPr/>
            </a:pPr>
            <a:r>
              <a:rPr lang="en-US" sz="1000">
                <a:solidFill>
                  <a:srgbClr val="FFFFFF"/>
                </a:solidFill>
                <a:ea typeface="ＭＳ Ｐゴシック" charset="-128"/>
                <a:cs typeface="Arial" pitchFamily="34" charset="0"/>
              </a:rPr>
              <a:t>Information Classification as Needed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ltGray">
          <a:xfrm>
            <a:off x="0" y="6502400"/>
            <a:ext cx="9144000" cy="355600"/>
          </a:xfrm>
          <a:prstGeom prst="rect">
            <a:avLst/>
          </a:prstGeom>
          <a:solidFill>
            <a:srgbClr val="FFA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es-MX" sz="2200">
              <a:solidFill>
                <a:srgbClr val="0023A0"/>
              </a:solidFill>
              <a:ea typeface="ＭＳ Ｐゴシック" charset="-128"/>
              <a:cs typeface="Arial" pitchFamily="34" charset="0"/>
            </a:endParaRPr>
          </a:p>
        </p:txBody>
      </p:sp>
      <p:pic>
        <p:nvPicPr>
          <p:cNvPr id="8" name="Picture 10" descr="VBMFINALforppttempla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4450" y="325438"/>
            <a:ext cx="107156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187825" y="6638925"/>
            <a:ext cx="768350" cy="122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00">
                <a:solidFill>
                  <a:srgbClr val="FFFFFF"/>
                </a:solidFill>
                <a:ea typeface="ＭＳ Ｐゴシック" charset="-128"/>
                <a:cs typeface="Arial" pitchFamily="34" charset="0"/>
              </a:rPr>
              <a:t>Visa Confidential</a:t>
            </a:r>
          </a:p>
        </p:txBody>
      </p:sp>
      <p:sp>
        <p:nvSpPr>
          <p:cNvPr id="10" name="Slide Number Placeholder 4"/>
          <p:cNvSpPr txBox="1">
            <a:spLocks noGrp="1"/>
          </p:cNvSpPr>
          <p:nvPr userDrawn="1"/>
        </p:nvSpPr>
        <p:spPr bwMode="black">
          <a:xfrm>
            <a:off x="8582025" y="6650038"/>
            <a:ext cx="157163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>
              <a:defRPr/>
            </a:pPr>
            <a:fld id="{4BEED868-1C09-4573-9F9A-DE2BCE01F7FE}" type="slidenum">
              <a:rPr lang="en-US" sz="800">
                <a:solidFill>
                  <a:srgbClr val="FFFFFF"/>
                </a:solidFill>
                <a:ea typeface="ＭＳ Ｐゴシック" charset="-128"/>
                <a:cs typeface="Arial" pitchFamily="34" charset="0"/>
              </a:rPr>
              <a:pPr algn="r">
                <a:defRPr/>
              </a:pPr>
              <a:t>‹#›</a:t>
            </a:fld>
            <a:endParaRPr lang="en-US" sz="800">
              <a:solidFill>
                <a:srgbClr val="FFFFFF"/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05838" y="6650038"/>
            <a:ext cx="157162" cy="182562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F9381B8-356F-4C78-B6E5-452423850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line Title with Sub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0397"/>
            <a:ext cx="8229599" cy="52932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00934" y="1778142"/>
            <a:ext cx="8229599" cy="4141597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lang="en-US" sz="200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Open Sans"/>
              </a:defRPr>
            </a:lvl1pPr>
            <a:lvl2pPr marL="457200" indent="-2286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lang="en-US" sz="180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Open Sans"/>
              </a:defRPr>
            </a:lvl2pPr>
            <a:lvl3pPr marL="627063" indent="-16986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lang="en-US" sz="160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Open Sans"/>
              </a:defRPr>
            </a:lvl3pPr>
            <a:lvl4pPr marL="855663" indent="-2286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lang="en-US" sz="160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Open Sans"/>
              </a:defRPr>
            </a:lvl4pPr>
            <a:lvl5pPr marL="1033463" indent="-177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lang="en-US" sz="1400" kern="1200" dirty="0">
                <a:solidFill>
                  <a:schemeClr val="tx2"/>
                </a:solidFill>
                <a:latin typeface="+mn-lt"/>
                <a:ea typeface="ＭＳ Ｐゴシック" charset="0"/>
                <a:cs typeface="Open Sans"/>
              </a:defRPr>
            </a:lvl5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57200" y="1189723"/>
            <a:ext cx="8237538" cy="419621"/>
          </a:xfrm>
        </p:spPr>
        <p:txBody>
          <a:bodyPr/>
          <a:lstStyle>
            <a:lvl1pPr marL="0" indent="0">
              <a:buNone/>
              <a:defRPr b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70155" y="6305550"/>
            <a:ext cx="6387996" cy="385763"/>
          </a:xfrm>
        </p:spPr>
        <p:txBody>
          <a:bodyPr lIns="91440" rIns="9144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Open Sans" pitchFamily="34" charset="0"/>
              <a:buNone/>
              <a:defRPr lang="en-US" sz="800" b="0" kern="1200" dirty="0" smtClean="0">
                <a:solidFill>
                  <a:schemeClr val="bg2"/>
                </a:solidFill>
                <a:latin typeface="+mn-lt"/>
                <a:ea typeface="ＭＳ Ｐゴシック" charset="0"/>
                <a:cs typeface="Open San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676275"/>
            <a:ext cx="7972425" cy="436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738" y="1211263"/>
            <a:ext cx="7980362" cy="4665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6CB74-28BE-4961-AC6D-D2A1A563EE8A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0A6A0-31EF-4ACA-B84C-4E1454571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36798-BE8A-4149-847E-9B97BAC237A0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91604-43A6-4A2F-BD80-A1A864D4F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resent_in_OMD_Digital.jpg"/>
          <p:cNvPicPr>
            <a:picLocks noChangeAspect="1"/>
          </p:cNvPicPr>
          <p:nvPr userDrawn="1"/>
        </p:nvPicPr>
        <p:blipFill>
          <a:blip r:embed="rId3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87388" y="676275"/>
            <a:ext cx="79724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title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3738" y="1211263"/>
            <a:ext cx="7980362" cy="466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33825" y="6357938"/>
            <a:ext cx="12668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FA086A-3DEC-49FA-B22B-6DF8C54A78D5}" type="datetime1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49825" y="6357938"/>
            <a:ext cx="33718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2012. Proprietary and confidential.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7938"/>
            <a:ext cx="30638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FFFC44-83CF-4200-B3BB-4089504CF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TextBox 8"/>
          <p:cNvSpPr txBox="1">
            <a:spLocks noChangeArrowheads="1"/>
          </p:cNvSpPr>
          <p:nvPr/>
        </p:nvSpPr>
        <p:spPr bwMode="auto">
          <a:xfrm>
            <a:off x="8166100" y="6424613"/>
            <a:ext cx="45085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chemeClr val="accent1"/>
                </a:solidFill>
                <a:cs typeface="Arial" pitchFamily="34" charset="0"/>
              </a:rPr>
              <a:t> | p.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72" r:id="rId12"/>
    <p:sldLayoutId id="2147483688" r:id="rId13"/>
    <p:sldLayoutId id="2147483673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74" r:id="rId24"/>
    <p:sldLayoutId id="2147483698" r:id="rId25"/>
    <p:sldLayoutId id="2147483699" r:id="rId26"/>
    <p:sldLayoutId id="2147483675" r:id="rId27"/>
    <p:sldLayoutId id="2147483676" r:id="rId2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Tahoma" pitchFamily="34" charset="0"/>
          <a:cs typeface="Tahoma" pitchFamily="34" charset="0"/>
        </a:defRPr>
      </a:lvl9pPr>
    </p:titleStyle>
    <p:bodyStyle>
      <a:lvl1pPr marL="290513" indent="-290513" algn="l" rtl="0" eaLnBrk="0" fontAlgn="base" hangingPunct="0">
        <a:lnSpc>
          <a:spcPts val="1800"/>
        </a:lnSpc>
        <a:spcBef>
          <a:spcPts val="900"/>
        </a:spcBef>
        <a:spcAft>
          <a:spcPct val="0"/>
        </a:spcAft>
        <a:buClr>
          <a:srgbClr val="ED1C24"/>
        </a:buClr>
        <a:buFont typeface="Tahoma" pitchFamily="34" charset="0"/>
        <a:buAutoNum type="arabicPeriod"/>
        <a:defRPr sz="15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290513" indent="166688" algn="l" rtl="0" eaLnBrk="0" fontAlgn="base" hangingPunct="0">
        <a:lnSpc>
          <a:spcPts val="1700"/>
        </a:lnSpc>
        <a:spcBef>
          <a:spcPct val="0"/>
        </a:spcBef>
        <a:spcAft>
          <a:spcPts val="600"/>
        </a:spcAft>
        <a:buClr>
          <a:srgbClr val="ED1C24"/>
        </a:buClr>
        <a:buFont typeface="Arial" charset="0"/>
        <a:buChar char="–"/>
        <a:defRPr sz="13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627063" indent="-234950" algn="l" rtl="0" eaLnBrk="0" fontAlgn="base" hangingPunct="0">
        <a:lnSpc>
          <a:spcPts val="1700"/>
        </a:lnSpc>
        <a:spcBef>
          <a:spcPct val="0"/>
        </a:spcBef>
        <a:spcAft>
          <a:spcPts val="600"/>
        </a:spcAft>
        <a:buClr>
          <a:srgbClr val="ED1C24"/>
        </a:buClr>
        <a:buFont typeface="Arial" charset="0"/>
        <a:buChar char="•"/>
        <a:defRPr sz="13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879475" indent="-220663" algn="l" defTabSz="881063" rtl="0" eaLnBrk="0" fontAlgn="base" hangingPunct="0">
        <a:lnSpc>
          <a:spcPts val="1700"/>
        </a:lnSpc>
        <a:spcBef>
          <a:spcPct val="0"/>
        </a:spcBef>
        <a:spcAft>
          <a:spcPts val="600"/>
        </a:spcAft>
        <a:buClr>
          <a:srgbClr val="ED1C24"/>
        </a:buClr>
        <a:buFont typeface="Arial" charset="0"/>
        <a:buChar char="–"/>
        <a:defRPr sz="13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1098550" indent="-233363" algn="l" rtl="0" eaLnBrk="0" fontAlgn="base" hangingPunct="0">
        <a:lnSpc>
          <a:spcPts val="1700"/>
        </a:lnSpc>
        <a:spcBef>
          <a:spcPct val="0"/>
        </a:spcBef>
        <a:spcAft>
          <a:spcPts val="600"/>
        </a:spcAft>
        <a:buClr>
          <a:srgbClr val="ED1C24"/>
        </a:buClr>
        <a:buFont typeface="Arial" charset="0"/>
        <a:buChar char="»"/>
        <a:defRPr sz="1300" kern="1200">
          <a:solidFill>
            <a:schemeClr val="accent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65150" y="3263900"/>
            <a:ext cx="6811963" cy="317500"/>
          </a:xfrm>
        </p:spPr>
        <p:txBody>
          <a:bodyPr>
            <a:noAutofit/>
          </a:bodyPr>
          <a:lstStyle/>
          <a:p>
            <a:pPr eaLnBrk="1" hangingPunct="1"/>
            <a:r>
              <a:rPr lang="ru-RU" sz="2000"/>
              <a:t/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r>
              <a:rPr lang="ru-RU" sz="2000"/>
              <a:t>Елена Пикунова, </a:t>
            </a:r>
            <a:r>
              <a:rPr sz="2000"/>
              <a:t>New Business &amp; New Media Director </a:t>
            </a:r>
          </a:p>
        </p:txBody>
      </p:sp>
      <p:sp>
        <p:nvSpPr>
          <p:cNvPr id="31746" name="Прямоугольник 2"/>
          <p:cNvSpPr>
            <a:spLocks noChangeArrowheads="1"/>
          </p:cNvSpPr>
          <p:nvPr/>
        </p:nvSpPr>
        <p:spPr bwMode="auto">
          <a:xfrm>
            <a:off x="476250" y="1239838"/>
            <a:ext cx="81105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  <a:p>
            <a:r>
              <a:rPr lang="ru-RU" sz="3600">
                <a:solidFill>
                  <a:schemeClr val="bg1"/>
                </a:solidFill>
              </a:rPr>
              <a:t>Мобильная реклама: </a:t>
            </a:r>
            <a:endParaRPr lang="en-US" sz="3600">
              <a:solidFill>
                <a:schemeClr val="bg1"/>
              </a:solidFill>
            </a:endParaRPr>
          </a:p>
          <a:p>
            <a:r>
              <a:rPr lang="ru-RU" sz="3600">
                <a:solidFill>
                  <a:schemeClr val="bg1"/>
                </a:solidFill>
                <a:latin typeface="Arial" charset="0"/>
              </a:rPr>
              <a:t>р</a:t>
            </a:r>
            <a:r>
              <a:rPr lang="ru-RU" sz="3600">
                <a:solidFill>
                  <a:schemeClr val="bg1"/>
                </a:solidFill>
              </a:rPr>
              <a:t>азочарования</a:t>
            </a:r>
            <a:r>
              <a:rPr lang="ru-RU" sz="3600">
                <a:solidFill>
                  <a:schemeClr val="bg1"/>
                </a:solidFill>
                <a:latin typeface="Arial" charset="0"/>
              </a:rPr>
              <a:t> рынка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3848100"/>
            <a:ext cx="7772400" cy="2074863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/>
              <a:t>1</a:t>
            </a:r>
            <a:r>
              <a:rPr sz="2800">
                <a:solidFill>
                  <a:srgbClr val="F8A4A7"/>
                </a:solidFill>
              </a:rPr>
              <a:t>|</a:t>
            </a:r>
            <a:r>
              <a:rPr sz="2800"/>
              <a:t> </a:t>
            </a:r>
            <a:r>
              <a:rPr lang="ru-RU" sz="2800"/>
              <a:t>Исследования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smtClean="0"/>
              <a:t>TNS Gallup, ComScore, Openstat, J’son&amp;Partners</a:t>
            </a:r>
            <a:endParaRPr lang="ru-RU" sz="2200" smtClean="0"/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>
          <a:xfrm>
            <a:off x="255588" y="1450975"/>
            <a:ext cx="4322762" cy="5118100"/>
          </a:xfrm>
        </p:spPr>
        <p:txBody>
          <a:bodyPr/>
          <a:lstStyle/>
          <a:p>
            <a:r>
              <a:rPr lang="ru-RU" sz="1800" smtClean="0"/>
              <a:t>Единое исследование рынка, на которое опирается рекламодатель медийной рекламы, отсутствует</a:t>
            </a:r>
          </a:p>
          <a:p>
            <a:endParaRPr lang="ru-RU" sz="1800" smtClean="0"/>
          </a:p>
          <a:p>
            <a:r>
              <a:rPr lang="ru-RU" sz="1800" smtClean="0"/>
              <a:t>Есть только частные (точечные исследования)</a:t>
            </a:r>
          </a:p>
          <a:p>
            <a:endParaRPr lang="ru-RU" sz="1800" smtClean="0"/>
          </a:p>
          <a:p>
            <a:r>
              <a:rPr lang="ru-RU" sz="1800" smtClean="0"/>
              <a:t>Методики исследований разнятся, и не всегда корректны</a:t>
            </a:r>
          </a:p>
          <a:p>
            <a:endParaRPr lang="ru-RU" sz="1800" smtClean="0"/>
          </a:p>
          <a:p>
            <a:r>
              <a:rPr lang="ru-RU" sz="1800" smtClean="0"/>
              <a:t>Данные одной исследовательской компании оспариваются другой компанией</a:t>
            </a:r>
          </a:p>
        </p:txBody>
      </p:sp>
      <p:sp>
        <p:nvSpPr>
          <p:cNvPr id="35844" name="AutoShape 4" descr="?ui=2&amp;ik=c7d83d889c&amp;view=att&amp;th=13d9092e3fd84847&amp;attid=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35849" name="Picture 9" descr="kaplan_resimleri__4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5488" y="1474788"/>
            <a:ext cx="4608512" cy="3455987"/>
          </a:xfrm>
          <a:prstGeom prst="rect">
            <a:avLst/>
          </a:prstGeom>
          <a:noFill/>
        </p:spPr>
      </p:pic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7985125" y="4694238"/>
            <a:ext cx="1158875" cy="29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3848100"/>
            <a:ext cx="7772400" cy="2074863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/>
              <a:t>2</a:t>
            </a:r>
            <a:r>
              <a:rPr sz="2800"/>
              <a:t> </a:t>
            </a:r>
            <a:r>
              <a:rPr sz="2800">
                <a:solidFill>
                  <a:srgbClr val="F8A4A7"/>
                </a:solidFill>
              </a:rPr>
              <a:t>|</a:t>
            </a:r>
            <a:r>
              <a:rPr sz="2800"/>
              <a:t> </a:t>
            </a:r>
            <a:r>
              <a:rPr lang="ru-RU" sz="2800"/>
              <a:t>Ценообразование и форматы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smtClean="0"/>
              <a:t>Охватные площадки, селлеры, тематические площадки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>
          <a:xfrm>
            <a:off x="5003800" y="2374900"/>
            <a:ext cx="4140200" cy="2203450"/>
          </a:xfrm>
        </p:spPr>
        <p:txBody>
          <a:bodyPr/>
          <a:lstStyle/>
          <a:p>
            <a:r>
              <a:rPr lang="ru-RU" sz="1800" smtClean="0"/>
              <a:t>Нет единых цен на одинаковые форматы похожих площадок</a:t>
            </a:r>
          </a:p>
          <a:p>
            <a:endParaRPr lang="ru-RU" sz="1800" smtClean="0"/>
          </a:p>
          <a:p>
            <a:r>
              <a:rPr lang="ru-RU" sz="1800" smtClean="0"/>
              <a:t>Для создания 1 крупной рекламной кампании нужно создать от 5 до 20 разных баннеров</a:t>
            </a:r>
          </a:p>
          <a:p>
            <a:endParaRPr lang="ru-RU" sz="1800" smtClean="0"/>
          </a:p>
          <a:p>
            <a:r>
              <a:rPr lang="ru-RU" sz="1800" smtClean="0"/>
              <a:t>Не существует баинговых стандартов на рынке</a:t>
            </a:r>
          </a:p>
        </p:txBody>
      </p:sp>
      <p:pic>
        <p:nvPicPr>
          <p:cNvPr id="38919" name="Picture 7" descr="White-Kitten-is-thinking-deeply-1024x6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74900"/>
            <a:ext cx="4594225" cy="3059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3848100"/>
            <a:ext cx="7772400" cy="2074863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/>
              <a:t>3</a:t>
            </a:r>
            <a:r>
              <a:rPr sz="2800"/>
              <a:t> </a:t>
            </a:r>
            <a:r>
              <a:rPr sz="2800">
                <a:solidFill>
                  <a:srgbClr val="F8A4A7"/>
                </a:solidFill>
              </a:rPr>
              <a:t>|</a:t>
            </a:r>
            <a:r>
              <a:rPr sz="2800"/>
              <a:t> </a:t>
            </a:r>
            <a:r>
              <a:rPr lang="ru-RU" sz="2800"/>
              <a:t>Статистика 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smtClean="0"/>
              <a:t>AdRiver, AdFox, NMMR, </a:t>
            </a:r>
            <a:r>
              <a:rPr lang="ru-RU" sz="2200" smtClean="0"/>
              <a:t>статистика сетей и площадок</a:t>
            </a:r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>
          <a:xfrm>
            <a:off x="242888" y="1976438"/>
            <a:ext cx="3543300" cy="2276475"/>
          </a:xfrm>
        </p:spPr>
        <p:txBody>
          <a:bodyPr/>
          <a:lstStyle/>
          <a:p>
            <a:r>
              <a:rPr lang="ru-RU" sz="1800" smtClean="0"/>
              <a:t>Нет единой он-лайн статистики, доверительного бренда-платформы, которая бы объединила статистику крупной РК</a:t>
            </a:r>
          </a:p>
          <a:p>
            <a:endParaRPr lang="ru-RU" sz="1800" smtClean="0"/>
          </a:p>
          <a:p>
            <a:r>
              <a:rPr lang="ru-RU" sz="1800" smtClean="0"/>
              <a:t>Вся статистика по крупным РК – ручная</a:t>
            </a:r>
          </a:p>
          <a:p>
            <a:endParaRPr lang="ru-RU" sz="1800" smtClean="0"/>
          </a:p>
          <a:p>
            <a:r>
              <a:rPr lang="ru-RU" sz="1800" smtClean="0"/>
              <a:t>Сетевые трекинги у всех сетей разные, нужно на кампанию ставить от 1 до 5 пикселей</a:t>
            </a:r>
          </a:p>
          <a:p>
            <a:endParaRPr lang="ru-RU" sz="1800" smtClean="0"/>
          </a:p>
        </p:txBody>
      </p:sp>
      <p:pic>
        <p:nvPicPr>
          <p:cNvPr id="41992" name="Picture 8" descr="432-4-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0638" y="1763713"/>
            <a:ext cx="5313362" cy="3548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/>
          </p:cNvSpPr>
          <p:nvPr/>
        </p:nvSpPr>
        <p:spPr bwMode="auto">
          <a:xfrm>
            <a:off x="687388" y="3848100"/>
            <a:ext cx="777240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ru-RU" sz="2800">
                <a:solidFill>
                  <a:schemeClr val="bg1"/>
                </a:solidFill>
                <a:cs typeface="Tahoma" pitchFamily="34" charset="0"/>
              </a:rPr>
              <a:t>4</a:t>
            </a:r>
            <a:r>
              <a:rPr lang="en-US" sz="280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en-US" sz="2800">
                <a:solidFill>
                  <a:srgbClr val="F8A4A7"/>
                </a:solidFill>
                <a:cs typeface="Tahoma" pitchFamily="34" charset="0"/>
              </a:rPr>
              <a:t>|</a:t>
            </a:r>
            <a:r>
              <a:rPr lang="en-US" sz="280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ru-RU" sz="2800">
                <a:solidFill>
                  <a:schemeClr val="bg1"/>
                </a:solidFill>
                <a:cs typeface="Tahoma" pitchFamily="34" charset="0"/>
              </a:rPr>
              <a:t>Эффективность и доверие </a:t>
            </a:r>
            <a:endParaRPr lang="en-US" sz="2800">
              <a:solidFill>
                <a:schemeClr val="bg1"/>
              </a:solidFill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smtClean="0"/>
              <a:t>Медийные кампании: весь инструментарий </a:t>
            </a:r>
          </a:p>
        </p:txBody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>
          <a:xfrm>
            <a:off x="5095875" y="1446213"/>
            <a:ext cx="3792538" cy="2994025"/>
          </a:xfrm>
        </p:spPr>
        <p:txBody>
          <a:bodyPr/>
          <a:lstStyle/>
          <a:p>
            <a:r>
              <a:rPr lang="ru-RU" sz="1800" smtClean="0"/>
              <a:t>Эффективность рекламной кампании не измерима по результатам проведения медийной кампании</a:t>
            </a:r>
          </a:p>
          <a:p>
            <a:endParaRPr lang="ru-RU" sz="1800" smtClean="0"/>
          </a:p>
          <a:p>
            <a:r>
              <a:rPr lang="ru-RU" sz="1800" smtClean="0"/>
              <a:t>При неправильном прогнозировании площадок, результаты могут не совпадать на 70-80%</a:t>
            </a:r>
          </a:p>
          <a:p>
            <a:endParaRPr lang="ru-RU" sz="1800" smtClean="0"/>
          </a:p>
          <a:p>
            <a:r>
              <a:rPr lang="ru-RU" sz="1800" smtClean="0"/>
              <a:t>Эффективность рассылок низкая по отношению к прогнозам</a:t>
            </a:r>
          </a:p>
          <a:p>
            <a:endParaRPr lang="ru-RU" sz="1800" smtClean="0"/>
          </a:p>
          <a:p>
            <a:r>
              <a:rPr lang="ru-RU" sz="1800" smtClean="0"/>
              <a:t>Доверие к медиа падает</a:t>
            </a:r>
          </a:p>
        </p:txBody>
      </p:sp>
      <p:pic>
        <p:nvPicPr>
          <p:cNvPr id="44037" name="Picture 5" descr="%D0%B3%D1%80%D1%83%D1%81%D1%82%D0%BD%D1%8B%D0%B9-%D0%BF%D0%B0%D0%BD%D0%B4%D0%B0-%D1%80%D0%B8%D1%81%D1%83%D0%BD%D0%BA%D0%BE%D0%B2-nb185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5100"/>
            <a:ext cx="4762500" cy="477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2832100"/>
            <a:ext cx="8107362" cy="3090863"/>
          </a:xfrm>
        </p:spPr>
        <p:txBody>
          <a:bodyPr>
            <a:noAutofit/>
          </a:bodyPr>
          <a:lstStyle/>
          <a:p>
            <a:pPr eaLnBrk="1" hangingPunct="1"/>
            <a:r>
              <a:rPr lang="ru-RU"/>
              <a:t>Пикунова Елена</a:t>
            </a:r>
            <a:br>
              <a:rPr lang="ru-RU"/>
            </a:br>
            <a:r>
              <a:t>New Business&amp;New Media Director</a:t>
            </a:r>
            <a:br/>
            <a:r>
              <a:t>Skype: Elena.Pikunova</a:t>
            </a:r>
            <a:br/>
            <a:r>
              <a:t>Tel: +7-926-900-75-42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MD PowerPoint Template-test">
  <a:themeElements>
    <a:clrScheme name="OMD 2011 colors">
      <a:dk1>
        <a:sysClr val="windowText" lastClr="000000"/>
      </a:dk1>
      <a:lt1>
        <a:sysClr val="window" lastClr="FFFFFF"/>
      </a:lt1>
      <a:dk2>
        <a:srgbClr val="21368B"/>
      </a:dk2>
      <a:lt2>
        <a:srgbClr val="EAEFF2"/>
      </a:lt2>
      <a:accent1>
        <a:srgbClr val="807F83"/>
      </a:accent1>
      <a:accent2>
        <a:srgbClr val="00BCE4"/>
      </a:accent2>
      <a:accent3>
        <a:srgbClr val="73C167"/>
      </a:accent3>
      <a:accent4>
        <a:srgbClr val="FFDE6C"/>
      </a:accent4>
      <a:accent5>
        <a:srgbClr val="C9CACC"/>
      </a:accent5>
      <a:accent6>
        <a:srgbClr val="ED1C24"/>
      </a:accent6>
      <a:hlink>
        <a:srgbClr val="D31245"/>
      </a:hlink>
      <a:folHlink>
        <a:srgbClr val="807F83"/>
      </a:folHlink>
    </a:clrScheme>
    <a:fontScheme name="OMD 2011 font 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OMD PowerPoint Template-test.potx</Template>
  <TotalTime>2400</TotalTime>
  <Words>855</Words>
  <Application>Microsoft Office PowerPoint</Application>
  <PresentationFormat>Экран (4:3)</PresentationFormat>
  <Paragraphs>77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24</vt:i4>
      </vt:variant>
      <vt:variant>
        <vt:lpstr>Заголовки слайдов</vt:lpstr>
      </vt:variant>
      <vt:variant>
        <vt:i4>10</vt:i4>
      </vt:variant>
    </vt:vector>
  </HeadingPairs>
  <TitlesOfParts>
    <vt:vector size="38" baseType="lpstr">
      <vt:lpstr>Tahoma</vt:lpstr>
      <vt:lpstr>Arial</vt:lpstr>
      <vt:lpstr>Calibri</vt:lpstr>
      <vt:lpstr>ＭＳ Ｐゴシック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OMD PowerPoint Template-test</vt:lpstr>
      <vt:lpstr>  Елена Пикунова, New Business &amp; New Media Director </vt:lpstr>
      <vt:lpstr>1| Исследования</vt:lpstr>
      <vt:lpstr>TNS Gallup, ComScore, Openstat, J’son&amp;Partners</vt:lpstr>
      <vt:lpstr>2 | Ценообразование и форматы</vt:lpstr>
      <vt:lpstr>Охватные площадки, селлеры, тематические площадки</vt:lpstr>
      <vt:lpstr>3 | Статистика </vt:lpstr>
      <vt:lpstr>AdRiver, AdFox, NMMR, статистика сетей и площадок</vt:lpstr>
      <vt:lpstr>Слайд 8</vt:lpstr>
      <vt:lpstr>Медийные кампании: весь инструментарий </vt:lpstr>
      <vt:lpstr>Пикунова Елена New Business&amp;New Media Director Skype: Elena.Pikunova Tel: +7-926-900-75-42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Terri Sharp</dc:creator>
  <cp:lastModifiedBy>Adolia</cp:lastModifiedBy>
  <cp:revision>288</cp:revision>
  <cp:lastPrinted>2012-02-05T23:58:29Z</cp:lastPrinted>
  <dcterms:created xsi:type="dcterms:W3CDTF">2011-09-28T00:53:57Z</dcterms:created>
  <dcterms:modified xsi:type="dcterms:W3CDTF">2013-03-22T05:47:38Z</dcterms:modified>
</cp:coreProperties>
</file>